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72" r:id="rId1"/>
  </p:sldMasterIdLst>
  <p:notesMasterIdLst>
    <p:notesMasterId r:id="rId4"/>
  </p:notesMasterIdLst>
  <p:sldIdLst>
    <p:sldId id="372" r:id="rId2"/>
    <p:sldId id="374" r:id="rId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99"/>
    <a:srgbClr val="043464"/>
    <a:srgbClr val="053B71"/>
    <a:srgbClr val="4AA5C2"/>
    <a:srgbClr val="26C5DA"/>
    <a:srgbClr val="36B1CA"/>
    <a:srgbClr val="489BB8"/>
    <a:srgbClr val="4F81BD"/>
    <a:srgbClr val="46B7C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54" autoAdjust="0"/>
    <p:restoredTop sz="99031" autoAdjust="0"/>
  </p:normalViewPr>
  <p:slideViewPr>
    <p:cSldViewPr>
      <p:cViewPr>
        <p:scale>
          <a:sx n="80" d="100"/>
          <a:sy n="80" d="100"/>
        </p:scale>
        <p:origin x="-9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120B7B7-189B-498A-B4B3-45E19EADB8CD}" type="datetimeFigureOut">
              <a:rPr lang="en-US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F7F5085-C1E1-4612-8FA8-43C942E75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0065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5B64-B06D-400F-AD5C-57C38338FEA5}" type="datetimeFigureOut">
              <a:rPr lang="en-US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49C94-5AA0-4D9A-B828-29129ECF5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4E29-EBB4-4990-8C98-8F5EC21250CE}" type="datetimeFigureOut">
              <a:rPr lang="en-US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B2D37-07D7-4EB5-B7D4-C5802EAEA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A3BCD-A11D-46F8-B659-E92785E8A2A1}" type="datetimeFigureOut">
              <a:rPr lang="en-US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1195A-2788-4895-84BC-A991740A3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F265C-3C64-410F-ADBC-332DFB19BDFB}" type="datetimeFigureOut">
              <a:rPr lang="en-US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427D0-D504-448D-8FB4-C9894804E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D292D-DBAD-4B6C-B150-0BF25514FE3F}" type="datetimeFigureOut">
              <a:rPr lang="en-US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3DA10-19A8-4B71-A404-253DEF517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E6F76-4281-43D8-9672-0DB98EAFD1C0}" type="datetimeFigureOut">
              <a:rPr lang="en-US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85D9-C2DA-4841-9386-65628FAEF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6428-5393-4BD2-8BFC-265F159022D6}" type="datetimeFigureOut">
              <a:rPr lang="en-US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F30FC-D78F-4C9A-AE84-D9CB6A5D6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212C3-D4E3-4BF3-B3E4-344A621A0006}" type="datetimeFigureOut">
              <a:rPr lang="en-US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1401E-62D6-46E8-AFA4-5B8CF911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91148-D00F-41AB-86D4-37DC7BF5154A}" type="datetimeFigureOut">
              <a:rPr lang="en-US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2989-D915-4F36-94F0-36693C6A2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4AB54-34E4-489D-A1DF-99507172D237}" type="datetimeFigureOut">
              <a:rPr lang="en-US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8398-BA78-4227-AAEC-D5DA4D62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01F1-AA1F-40D5-ACDA-F8E640855173}" type="datetimeFigureOut">
              <a:rPr lang="en-US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6885F-F155-4B88-83E7-2D01013CB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BCEBC9-B158-4B2B-A23D-CFF301AD4693}" type="datetimeFigureOut">
              <a:rPr lang="en-US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53F253-4A0F-4D96-BBA7-F7E6BF2E8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 педагогов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колледже введен рейтинг педагогов. Разработано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Положение о рейтинговой оценке деятельности педагогических работников от 26 сентября 2016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Цель: оценка качества работы  педагогических работников колледжа,       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совершенствование системы управления, создание условий для эффективного    функционирования колледжа на основе максимально полного использования имеющегося кадрового потенциала, повышение продуктивности педагогической и научной работы.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Конечной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целью  является повышение эффективности  работы и конкурентоспособности педагогического коллектива, как следствие улучшение качества подготовки специалистов. преподавателя свидетельствует об уровне его работы и является основанием для установления профессиональной компетентности педагога, так как каждый вид деятельности обеспечивается набором компетенций.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преподавателей оценивается  по следующим критериям:</a:t>
            </a:r>
          </a:p>
          <a:p>
            <a:pPr lvl="0">
              <a:spcBef>
                <a:spcPts val="0"/>
              </a:spcBef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Показатели достигнутого мастерства,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2.Показатели работы с документами,  </a:t>
            </a:r>
          </a:p>
          <a:p>
            <a:pPr>
              <a:spcBef>
                <a:spcPts val="0"/>
              </a:spcBef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3. Показатели по методической работе,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4. Учебная работа,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5. Классное руководство,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6. Работа в кабинете,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7. Трудовая дисциплина.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Руководство колледжа получает объективную информацию о результатах деятельности преподавателей через  ежегодные отчеты ИПР, отчеты председателей ЦМК, отчеты зав.отделением, отчеты  по методической и воспитательной  работе,  электронное портфолио педагогов.  Мониторинг результатов деятельности позволяет своевременно влиять  на стратегию управления учебным заведением и корректировать ее.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Результаты деятельности  рассматриваются на  заседаниях ЦМК, заседаниях педагогических советов.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ИПР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имеющие высокие показатели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по итогам мониторинга,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получают   денежное  вознаграждение</a:t>
            </a:r>
            <a:r>
              <a:rPr lang="kk-KZ" sz="1600" b="1" dirty="0" smtClean="0"/>
              <a:t>.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711386"/>
          <a:ext cx="8229600" cy="292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286000"/>
                <a:gridCol w="2362200"/>
                <a:gridCol w="2286000"/>
              </a:tblGrid>
              <a:tr h="57912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место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место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3место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 г.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Жусупова А.Т.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Мусина Г.К.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Кулатаев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С.А.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kk-KZ" sz="1800" b="1">
                          <a:latin typeface="Times New Roman"/>
                          <a:ea typeface="Times New Roman"/>
                          <a:cs typeface="Times New Roman"/>
                        </a:rPr>
                        <a:t>Ветошкин Д.А. 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Грабикова Е.С.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Балгарина Б.А.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kk-KZ" sz="1800" b="1">
                          <a:latin typeface="Times New Roman"/>
                          <a:ea typeface="Times New Roman"/>
                          <a:cs typeface="Times New Roman"/>
                        </a:rPr>
                        <a:t>Ветошкин Д.А.,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Ахметов А.Ж.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Мусина Г.К.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Мейрембаева Р.С.,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Жармухамбетова В.О.,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Басыгарина Б.Б.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9614</TotalTime>
  <Words>272</Words>
  <Application>Microsoft Office PowerPoint</Application>
  <PresentationFormat>Экран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Рейтинг педагогов</vt:lpstr>
      <vt:lpstr>Руководство колледжа получает объективную информацию о результатах деятельности преподавателей через  ежегодные отчеты ИПР, отчеты председателей ЦМК, отчеты зав.отделением, отчеты  по методической и воспитательной  работе,  электронное портфолио педагогов.  Мониторинг результатов деятельности позволяет своевременно влиять  на стратегию управления учебным заведением и корректировать ее. Результаты деятельности  рассматриваются на  заседаниях ЦМК, заседаниях педагогических советов. ИПР, имеющие высокие показатели по итогам мониторинга,  получают   денежное  вознаграждение.  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Matter and Invest in skills Makes a Difference!</dc:title>
  <dc:creator>wb77914</dc:creator>
  <cp:lastModifiedBy>Дом</cp:lastModifiedBy>
  <cp:revision>1290</cp:revision>
  <dcterms:created xsi:type="dcterms:W3CDTF">2011-04-19T18:40:52Z</dcterms:created>
  <dcterms:modified xsi:type="dcterms:W3CDTF">2020-12-13T11:06:27Z</dcterms:modified>
</cp:coreProperties>
</file>