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"/>
  </p:notesMasterIdLst>
  <p:sldIdLst>
    <p:sldId id="368" r:id="rId2"/>
    <p:sldId id="369" r:id="rId3"/>
    <p:sldId id="370" r:id="rId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043464"/>
    <a:srgbClr val="053B71"/>
    <a:srgbClr val="4AA5C2"/>
    <a:srgbClr val="26C5DA"/>
    <a:srgbClr val="36B1CA"/>
    <a:srgbClr val="489BB8"/>
    <a:srgbClr val="4F81BD"/>
    <a:srgbClr val="46B7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854" autoAdjust="0"/>
    <p:restoredTop sz="99031" autoAdjust="0"/>
  </p:normalViewPr>
  <p:slideViewPr>
    <p:cSldViewPr>
      <p:cViewPr>
        <p:scale>
          <a:sx n="80" d="100"/>
          <a:sy n="80" d="100"/>
        </p:scale>
        <p:origin x="-85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120B7B7-189B-498A-B4B3-45E19EADB8C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F7F5085-C1E1-4612-8FA8-43C942E7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06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B64-B06D-400F-AD5C-57C38338FEA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9C94-5AA0-4D9A-B828-29129ECF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4E29-EBB4-4990-8C98-8F5EC21250C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2D37-07D7-4EB5-B7D4-C5802EAEA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3BCD-A11D-46F8-B659-E92785E8A2A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195A-2788-4895-84BC-A991740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265C-3C64-410F-ADBC-332DFB19BDFB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27D0-D504-448D-8FB4-C9894804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292D-DBAD-4B6C-B150-0BF25514FE3F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DA10-19A8-4B71-A404-253DEF517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6F76-4281-43D8-9672-0DB98EAFD1C0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85D9-C2DA-4841-9386-65628FAEF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6428-5393-4BD2-8BFC-265F159022D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30FC-D78F-4C9A-AE84-D9CB6A5D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12C3-D4E3-4BF3-B3E4-344A621A000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01E-62D6-46E8-AFA4-5B8CF911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1148-D00F-41AB-86D4-37DC7BF5154A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2989-D915-4F36-94F0-36693C6A2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AB54-34E4-489D-A1DF-99507172D23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8398-BA78-4227-AAEC-D5DA4D62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01F1-AA1F-40D5-ACDA-F8E64085517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885F-F155-4B88-83E7-2D01013C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BCEBC9-B158-4B2B-A23D-CFF301AD469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3F253-4A0F-4D96-BBA7-F7E6BF2E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Повышение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квалификации педагогов колледжа проводится согласно перспективного плана.  Все преподаватели общеобразовательных дисциплин прошли курсы по обновленному содержанию. 9 педагогов колледжа прошли курсы  в  Центре педагогического мастерства АОО Назарбаев Интеллектуальные школы по образовательным программам повышения квалификации преподавателей колледжей по общеобразовательным дисциплинам в рамках обновленного содержания среднего образования Республики Казахстан как региональные тренеры. Все они в качестве тренеров проводили курсы для педагогов общеобразовательных дисциплин колледжей Северо-Казахстанской области. Курсы повышения квалификации для преподавателей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цикла по программе развития функциональной грамотности «PIZA» прошли 4 педагога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курсы	по теме «Развитие и совершенствование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ИТ-компетенций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педагогов» прошли 67 педагогов.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повышения квалификации  педагогов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6400" y="4495800"/>
          <a:ext cx="6477000" cy="144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564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1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повышения квалификации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2.12.20 Из дома\на сайт Метод\Учебно-методическая работа\повышение квалификации\план повыш квал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296545" cy="4525963"/>
          </a:xfrm>
          <a:prstGeom prst="rect">
            <a:avLst/>
          </a:prstGeom>
          <a:noFill/>
        </p:spPr>
      </p:pic>
      <p:pic>
        <p:nvPicPr>
          <p:cNvPr id="1028" name="Picture 4" descr="C:\Users\Дом\Desktop\2.12.20 Из дома\на сайт Метод\Учебно-методическая работа\повышение квалификации\план повыш квал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3275694" cy="449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стажировок на предприятиях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2.12.20 Из дома\на сайт Метод\Учебно-методическая работа\повышение квалификации\план стажировк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96545" cy="4525963"/>
          </a:xfrm>
          <a:prstGeom prst="rect">
            <a:avLst/>
          </a:prstGeom>
          <a:noFill/>
        </p:spPr>
      </p:pic>
      <p:pic>
        <p:nvPicPr>
          <p:cNvPr id="2052" name="Picture 4" descr="C:\Users\Дом\Desktop\2.12.20 Из дома\на сайт Метод\Учебно-методическая работа\повышение квалификации\план стажировк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3574"/>
            <a:ext cx="3200400" cy="439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9573</TotalTime>
  <Words>19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ПОВЫШЕНИЕ КВАЛИФИКАЦИИ </vt:lpstr>
      <vt:lpstr>План повышения квалификации</vt:lpstr>
      <vt:lpstr>План стажировок на предприятиях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Matter and Invest in skills Makes a Difference!</dc:title>
  <dc:creator>wb77914</dc:creator>
  <cp:lastModifiedBy>Дом</cp:lastModifiedBy>
  <cp:revision>1285</cp:revision>
  <dcterms:created xsi:type="dcterms:W3CDTF">2011-04-19T18:40:52Z</dcterms:created>
  <dcterms:modified xsi:type="dcterms:W3CDTF">2020-12-13T08:42:35Z</dcterms:modified>
</cp:coreProperties>
</file>