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8AA9-4DD3-4439-A775-A3B56F8273D2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889F-9665-4B42-B334-51391F100E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889F-9665-4B42-B334-51391F100EA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889F-9665-4B42-B334-51391F100EA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F5423B-4962-4131-94DB-96261893B4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E598F3-E3B3-4403-B16F-6F96E00F0BD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chemeClr val="tx2"/>
                </a:solidFill>
              </a:rPr>
              <a:t>Северо-Казахстанский профессионально-педагогический колледж</a:t>
            </a:r>
          </a:p>
        </p:txBody>
      </p:sp>
      <p:graphicFrame>
        <p:nvGraphicFramePr>
          <p:cNvPr id="3" name="Object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99458"/>
              </p:ext>
            </p:extLst>
          </p:nvPr>
        </p:nvGraphicFramePr>
        <p:xfrm>
          <a:off x="395604" y="1371600"/>
          <a:ext cx="2870205" cy="248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43600" imgH="5162550" progId="Word.Document.8">
                  <p:embed/>
                </p:oleObj>
              </mc:Choice>
              <mc:Fallback>
                <p:oleObj r:id="rId2" imgW="5943600" imgH="5162550" progId="Word.Documen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604" y="1371600"/>
                        <a:ext cx="2870205" cy="24894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811655" y="4079240"/>
            <a:ext cx="60788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en-US" sz="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</a:t>
            </a:r>
          </a:p>
          <a:p>
            <a:pPr algn="ctr"/>
            <a:r>
              <a:rPr lang="" altLang="en-US" sz="5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Футбол (юноши)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929454" cy="5877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Ветошкин Денис Александрович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8-708-969-99-85.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в 19:30, пятница в 18:00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35" y="5213976"/>
            <a:ext cx="2555776" cy="1703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7" y="4797598"/>
            <a:ext cx="2736493" cy="2052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14" y="3717032"/>
            <a:ext cx="3194057" cy="248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" y="2758185"/>
            <a:ext cx="2981138" cy="185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88" y="2868663"/>
            <a:ext cx="1696737" cy="169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Ветошкин3х4.jpg">
            <a:extLst>
              <a:ext uri="{FF2B5EF4-FFF2-40B4-BE49-F238E27FC236}">
                <a16:creationId xmlns:a16="http://schemas.microsoft.com/office/drawing/2014/main" id="{B208FF4D-65FC-13E5-6D2C-FD641D10CFD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488" y="19540"/>
            <a:ext cx="1951057" cy="254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501"/>
            <a:ext cx="8229600" cy="79098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Футбол девушки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642938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06482"/>
            <a:ext cx="857929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Станислав Юрьевич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8-777-901-7425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№1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в 18:00, пятница в 16:00</a:t>
            </a: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4" y="4592831"/>
            <a:ext cx="2863569" cy="17868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60" y="4704658"/>
            <a:ext cx="2678992" cy="17868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32836"/>
          <a:stretch>
            <a:fillRect/>
          </a:stretch>
        </p:blipFill>
        <p:spPr>
          <a:xfrm>
            <a:off x="2708368" y="2971487"/>
            <a:ext cx="3857625" cy="26172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Кучеренко3х4.jpg">
            <a:extLst>
              <a:ext uri="{FF2B5EF4-FFF2-40B4-BE49-F238E27FC236}">
                <a16:creationId xmlns:a16="http://schemas.microsoft.com/office/drawing/2014/main" id="{4DC8A715-E9C6-149C-D4FA-FF8C170B662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9056"/>
            <a:ext cx="9024943" cy="10056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YS Text"/>
              </a:rPr>
              <a:t>      Армрестлинг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319862"/>
            <a:ext cx="68762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Жанзаков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Ильяс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Аскарович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8-777-921-21-51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anose="05020102010507070707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в 16:45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anose="05020102010507070707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16:00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" y="4182184"/>
            <a:ext cx="3115487" cy="175246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4711525"/>
            <a:ext cx="3115488" cy="2079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1657"/>
            <a:ext cx="2611432" cy="1739867"/>
          </a:xfrm>
          <a:prstGeom prst="rect">
            <a:avLst/>
          </a:prstGeom>
        </p:spPr>
      </p:pic>
      <p:pic>
        <p:nvPicPr>
          <p:cNvPr id="3" name="Рисунок 2" descr="C:\Users\Дом\Desktop\01.12.20 Из дома\на сайт Метод\Учебно-методическая работа\ЦМК\цмк физ воспит\tKaZ3DsyPEs-1.jpg">
            <a:extLst>
              <a:ext uri="{FF2B5EF4-FFF2-40B4-BE49-F238E27FC236}">
                <a16:creationId xmlns:a16="http://schemas.microsoft.com/office/drawing/2014/main" id="{B4238433-4476-A9F8-9F61-3C59DCEC78F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2206" y="0"/>
            <a:ext cx="206179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9056"/>
            <a:ext cx="9024943" cy="10056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YS Text"/>
              </a:rPr>
              <a:t>      </a:t>
            </a:r>
            <a:r>
              <a:rPr lang="en-US" b="1" dirty="0">
                <a:solidFill>
                  <a:schemeClr val="accent1"/>
                </a:solidFill>
                <a:latin typeface="YS Text"/>
              </a:rPr>
              <a:t>Асық ату. Бес асық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319862"/>
            <a:ext cx="74523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Утенов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Мейрамбек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Аскарович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8-777-921-21-51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16:00</a:t>
            </a: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39" y="3889686"/>
            <a:ext cx="3364386" cy="2624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3" y="4342467"/>
            <a:ext cx="3229908" cy="215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25" y="3217221"/>
            <a:ext cx="1854386" cy="3296686"/>
          </a:xfrm>
          <a:prstGeom prst="rect">
            <a:avLst/>
          </a:prstGeom>
        </p:spPr>
      </p:pic>
      <p:pic>
        <p:nvPicPr>
          <p:cNvPr id="3" name="Рисунок 2" descr="C:\Users\Дом\Desktop\01.12.20 Из дома\на сайт Метод\Учебно-методическая работа\ЦМК\цмк физ воспит\Утенов3х4.jpg">
            <a:extLst>
              <a:ext uri="{FF2B5EF4-FFF2-40B4-BE49-F238E27FC236}">
                <a16:creationId xmlns:a16="http://schemas.microsoft.com/office/drawing/2014/main" id="{143B0DEF-0CD2-2592-CDF9-2439622E864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6957"/>
            <a:ext cx="2202171" cy="276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9056"/>
            <a:ext cx="9024943" cy="10056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YS Text"/>
              </a:rPr>
              <a:t>Пожарно-прикладной 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319862"/>
            <a:ext cx="74523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Давлиткиреев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Жанат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Алиевич 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8-778-714-04-70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и пятница в 16:00</a:t>
            </a: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44" y="2270898"/>
            <a:ext cx="3121152" cy="2075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19" y="4281959"/>
            <a:ext cx="3863306" cy="2576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81959"/>
            <a:ext cx="3718570" cy="24780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US" b="1" i="1" dirty="0"/>
              <a:t>Н</a:t>
            </a:r>
            <a:r>
              <a:rPr lang="ru-RU" b="1" i="1" dirty="0" err="1"/>
              <a:t>астольный</a:t>
            </a:r>
            <a:r>
              <a:rPr lang="ru-RU" b="1" i="1" dirty="0"/>
              <a:t> теннис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929454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Ветошкин Денис Александрович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8-708-969-99-85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пятница в 16:00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18646"/>
            <a:ext cx="2888847" cy="1926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17516"/>
            <a:ext cx="3456384" cy="2267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1" y="3290141"/>
            <a:ext cx="3896959" cy="2922719"/>
          </a:xfrm>
          <a:prstGeom prst="rect">
            <a:avLst/>
          </a:prstGeom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Ветошкин3х4.jpg">
            <a:extLst>
              <a:ext uri="{FF2B5EF4-FFF2-40B4-BE49-F238E27FC236}">
                <a16:creationId xmlns:a16="http://schemas.microsoft.com/office/drawing/2014/main" id="{88199B46-B135-A5B2-D910-ED666E6201F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524" y="0"/>
            <a:ext cx="1817517" cy="23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19341"/>
            <a:ext cx="9947448" cy="1077411"/>
          </a:xfrm>
        </p:spPr>
        <p:txBody>
          <a:bodyPr/>
          <a:lstStyle/>
          <a:p>
            <a:pPr algn="ctr"/>
            <a:r>
              <a:rPr lang="ru-RU" b="1" i="1" dirty="0"/>
              <a:t>Волейбол (юноши)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149883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Гакштетер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</a:t>
            </a:r>
            <a:r>
              <a:rPr lang="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</a:t>
            </a:r>
            <a:r>
              <a:rPr lang="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№1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8-702-144-94-01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17:30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" y="4018756"/>
            <a:ext cx="2627784" cy="28392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47" y="4018756"/>
            <a:ext cx="4167336" cy="28529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44" y="4018756"/>
            <a:ext cx="2876556" cy="28529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707"/>
          <a:stretch>
            <a:fillRect/>
          </a:stretch>
        </p:blipFill>
        <p:spPr>
          <a:xfrm>
            <a:off x="7002505" y="247988"/>
            <a:ext cx="2154633" cy="3036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864096"/>
          </a:xfrm>
        </p:spPr>
        <p:txBody>
          <a:bodyPr/>
          <a:lstStyle/>
          <a:p>
            <a:r>
              <a:rPr lang="ru-RU" b="1" i="1" dirty="0"/>
              <a:t>Волейбол (девушки)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94" y="1124744"/>
            <a:ext cx="842993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Магавин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Алпамыс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Сагитович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8-775-397-62-98. Спортивный зал №1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anose="05020102010507070707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в 16:45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anose="05020102010507070707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anose="05020102010507070707"/>
              <a:buNone/>
              <a:defRPr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в 14:20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52855" lvl="4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2" y="4227268"/>
            <a:ext cx="2684024" cy="2579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6218"/>
            <a:ext cx="2808312" cy="247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08128"/>
            <a:ext cx="3024336" cy="3015935"/>
          </a:xfrm>
          <a:prstGeom prst="rect">
            <a:avLst/>
          </a:prstGeom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Магавин А,С..jpg">
            <a:extLst>
              <a:ext uri="{FF2B5EF4-FFF2-40B4-BE49-F238E27FC236}">
                <a16:creationId xmlns:a16="http://schemas.microsoft.com/office/drawing/2014/main" id="{63048062-5ADF-7F31-A693-E8AC79CABF2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0"/>
            <a:ext cx="173319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96144"/>
          </a:xfrm>
        </p:spPr>
        <p:txBody>
          <a:bodyPr>
            <a:normAutofit/>
          </a:bodyPr>
          <a:lstStyle/>
          <a:p>
            <a:r>
              <a:rPr lang="ru-RU" dirty="0"/>
              <a:t>Баскетбол (юноши)</a:t>
            </a:r>
            <a:r>
              <a:rPr lang="" altLang="ru-RU" dirty="0"/>
              <a:t>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Гакштетер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Юрьевич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8-702-144-94-01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№1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16:00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927D3C-43AE-690D-2A86-B213DCC8A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707"/>
          <a:stretch>
            <a:fillRect/>
          </a:stretch>
        </p:blipFill>
        <p:spPr>
          <a:xfrm>
            <a:off x="7002505" y="247988"/>
            <a:ext cx="2154633" cy="30369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9E98F3-3463-433F-356A-7565F0E6C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4" y="3789040"/>
            <a:ext cx="2843376" cy="189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E34E18-51F8-52A9-1DBD-1D9547455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84" y="3344332"/>
            <a:ext cx="2599616" cy="177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CB133D-B539-CF10-83E7-59A4D7028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3" y="3932438"/>
            <a:ext cx="3851920" cy="256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539096"/>
          </a:xfrm>
        </p:spPr>
        <p:txBody>
          <a:bodyPr>
            <a:normAutofit fontScale="90000"/>
          </a:bodyPr>
          <a:lstStyle/>
          <a:p>
            <a:r>
              <a:rPr lang="ru-RU" dirty="0"/>
              <a:t>Баскетбол (девушки)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Турмаков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Айдосович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8-707-857-12-05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16:00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00464"/>
            <a:ext cx="3223964" cy="214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02072"/>
            <a:ext cx="3901440" cy="2411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38721"/>
            <a:ext cx="4314537" cy="242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Турмаков3х4.jpg">
            <a:extLst>
              <a:ext uri="{FF2B5EF4-FFF2-40B4-BE49-F238E27FC236}">
                <a16:creationId xmlns:a16="http://schemas.microsoft.com/office/drawing/2014/main" id="{1644C38E-1FE7-B5E7-9863-E3AF82008D1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6924" y="0"/>
            <a:ext cx="22270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942125" cy="1728192"/>
          </a:xfrm>
        </p:spPr>
        <p:txBody>
          <a:bodyPr>
            <a:normAutofit fontScale="90000"/>
          </a:bodyPr>
          <a:lstStyle/>
          <a:p>
            <a:b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</a:br>
            <a:b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</a:br>
            <a:b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</a:br>
            <a:b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</a:br>
            <a: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  <a:t>Зимнее</a:t>
            </a:r>
            <a: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  <a:t>Президентское</a:t>
            </a:r>
            <a: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  <a:t> </a:t>
            </a:r>
            <a:b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</a:br>
            <a: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  <a:t>многоборье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55730"/>
            <a:ext cx="8229600" cy="498616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Саурмилих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Александрович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8-777-927-28-24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16:00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14" y="2453184"/>
            <a:ext cx="2451478" cy="2048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3" y="2515132"/>
            <a:ext cx="2187766" cy="1827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>
            <a:off x="2814442" y="4531049"/>
            <a:ext cx="6329557" cy="228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9" y="4647935"/>
            <a:ext cx="2888321" cy="205222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13118"/>
            <a:ext cx="3199521" cy="1928179"/>
          </a:xfrm>
          <a:prstGeom prst="rect">
            <a:avLst/>
          </a:prstGeom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1476235342.jpg">
            <a:extLst>
              <a:ext uri="{FF2B5EF4-FFF2-40B4-BE49-F238E27FC236}">
                <a16:creationId xmlns:a16="http://schemas.microsoft.com/office/drawing/2014/main" id="{629ADD1F-FA13-7FF8-3243-77EBA7761AF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3" y="-13282"/>
            <a:ext cx="2123727" cy="24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92251"/>
            <a:ext cx="9025255" cy="28454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YS Text"/>
              </a:rPr>
              <a:t>Летнее</a:t>
            </a:r>
            <a: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  <a:t>Президентское</a:t>
            </a:r>
            <a: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  <a:t> </a:t>
            </a:r>
            <a:br>
              <a:rPr lang="ru-RU" b="0" i="0" dirty="0">
                <a:solidFill>
                  <a:schemeClr val="accent1"/>
                </a:solidFill>
                <a:effectLst/>
                <a:latin typeface="YS Text"/>
              </a:rPr>
            </a:br>
            <a:r>
              <a:rPr lang="ru-RU" b="1" i="0" dirty="0">
                <a:solidFill>
                  <a:schemeClr val="accent1"/>
                </a:solidFill>
                <a:effectLst/>
                <a:latin typeface="YS Text"/>
              </a:rPr>
              <a:t>многоборье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2" y="5538138"/>
            <a:ext cx="6120680" cy="13198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8" y="4319541"/>
            <a:ext cx="3630612" cy="2437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3759063"/>
            <a:ext cx="2382478" cy="1786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50" y="2563986"/>
            <a:ext cx="3630613" cy="2390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-28558" y="1312079"/>
            <a:ext cx="834497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Ветошкин Денис</a:t>
            </a:r>
            <a:r>
              <a:rPr lang="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8-708-969-99-85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17:30</a:t>
            </a: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Дом\Desktop\01.12.20 Из дома\на сайт Метод\Учебно-методическая работа\ЦМК\цмк физ воспит\Ветошкин3х4.jpg">
            <a:extLst>
              <a:ext uri="{FF2B5EF4-FFF2-40B4-BE49-F238E27FC236}">
                <a16:creationId xmlns:a16="http://schemas.microsoft.com/office/drawing/2014/main" id="{DE54DA92-1EB1-B52F-D403-B7FE0D552BB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2028" y="19540"/>
            <a:ext cx="1817517" cy="23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           Дартс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668344" cy="51278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Пикущая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8-747-203-24-41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 №2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16:00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67" y="3447738"/>
            <a:ext cx="3055071" cy="3233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43" y="4819782"/>
            <a:ext cx="2717624" cy="203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r="13179"/>
          <a:stretch>
            <a:fillRect/>
          </a:stretch>
        </p:blipFill>
        <p:spPr>
          <a:xfrm>
            <a:off x="4390552" y="2038218"/>
            <a:ext cx="1512168" cy="265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97" y="3220112"/>
            <a:ext cx="2888728" cy="20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54" y="4689501"/>
            <a:ext cx="2987824" cy="1991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76" y="0"/>
            <a:ext cx="2093124" cy="3139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Лыжный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642938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65" y="939758"/>
            <a:ext cx="588209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Станислав Юрьевич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8-777-901-7425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лыже-роллерная трасса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и четверг в 18:00</a:t>
            </a:r>
          </a:p>
          <a:p>
            <a:pPr marL="0" indent="0"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30" y="4243683"/>
            <a:ext cx="3923928" cy="261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" y="3852752"/>
            <a:ext cx="4441935" cy="300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9" y="2364778"/>
            <a:ext cx="2771800" cy="184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Дом\Desktop\01.12.20 Из дома\на сайт Метод\Учебно-методическая работа\ЦМК\цмк физ воспит\Кучеренко3х4.jpg">
            <a:extLst>
              <a:ext uri="{FF2B5EF4-FFF2-40B4-BE49-F238E27FC236}">
                <a16:creationId xmlns:a16="http://schemas.microsoft.com/office/drawing/2014/main" id="{67069134-B4E0-4C52-4C77-5435DD57BC0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9" y="0"/>
            <a:ext cx="197971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308</Words>
  <Application>Microsoft Office PowerPoint</Application>
  <PresentationFormat>Экран (4:3)</PresentationFormat>
  <Paragraphs>80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YS Text</vt:lpstr>
      <vt:lpstr>Поток</vt:lpstr>
      <vt:lpstr>Microsoft Word 97 - 2003 Document</vt:lpstr>
      <vt:lpstr>Северо-Казахстанский профессионально-педагогический колледж</vt:lpstr>
      <vt:lpstr>Волейбол (юноши)</vt:lpstr>
      <vt:lpstr>Волейбол (девушки)</vt:lpstr>
      <vt:lpstr>Баскетбол (юноши)             </vt:lpstr>
      <vt:lpstr>Баскетбол (девушки)</vt:lpstr>
      <vt:lpstr>    Зимнее Президентское  многоборье</vt:lpstr>
      <vt:lpstr>Летнее Президентское  многоборье</vt:lpstr>
      <vt:lpstr>            Дартс</vt:lpstr>
      <vt:lpstr>Лыжный спорт</vt:lpstr>
      <vt:lpstr>Футбол (юноши)</vt:lpstr>
      <vt:lpstr>Футбол девушки</vt:lpstr>
      <vt:lpstr>      Армрестлинг</vt:lpstr>
      <vt:lpstr>      Асық ату. Бес асық</vt:lpstr>
      <vt:lpstr>Пожарно-прикладной спорт</vt:lpstr>
      <vt:lpstr>Настольный теннис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спортивной секции для дошкольников</dc:title>
  <dc:creator>GIGABYTE</dc:creator>
  <cp:lastModifiedBy>admin</cp:lastModifiedBy>
  <cp:revision>13</cp:revision>
  <dcterms:created xsi:type="dcterms:W3CDTF">2016-01-19T08:12:00Z</dcterms:created>
  <dcterms:modified xsi:type="dcterms:W3CDTF">2022-09-27T04:11:39Z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B5ACA2F7D6064DD78FFB6781F4C9B8DC</vt:lpwstr>
  </property>
  <property fmtid="{D5CDD505-2E9C-101B-9397-08002B2CF9AE}" pid="3" name="KSOProductBuildVer">
    <vt:lpwstr>1033-11.2.0.11341</vt:lpwstr>
  </property>
</Properties>
</file>