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72" r:id="rId1"/>
  </p:sldMasterIdLst>
  <p:notesMasterIdLst>
    <p:notesMasterId r:id="rId8"/>
  </p:notesMasterIdLst>
  <p:sldIdLst>
    <p:sldId id="372" r:id="rId2"/>
    <p:sldId id="373" r:id="rId3"/>
    <p:sldId id="377" r:id="rId4"/>
    <p:sldId id="374" r:id="rId5"/>
    <p:sldId id="376" r:id="rId6"/>
    <p:sldId id="375" r:id="rId7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99"/>
    <a:srgbClr val="043464"/>
    <a:srgbClr val="053B71"/>
    <a:srgbClr val="4AA5C2"/>
    <a:srgbClr val="26C5DA"/>
    <a:srgbClr val="36B1CA"/>
    <a:srgbClr val="489BB8"/>
    <a:srgbClr val="4F81BD"/>
    <a:srgbClr val="46B7C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5" autoAdjust="0"/>
    <p:restoredTop sz="99031" autoAdjust="0"/>
  </p:normalViewPr>
  <p:slideViewPr>
    <p:cSldViewPr>
      <p:cViewPr>
        <p:scale>
          <a:sx n="80" d="100"/>
          <a:sy n="80" d="100"/>
        </p:scale>
        <p:origin x="-92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120B7B7-189B-498A-B4B3-45E19EADB8CD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F7F5085-C1E1-4612-8FA8-43C942E75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0065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25B64-B06D-400F-AD5C-57C38338FEA5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49C94-5AA0-4D9A-B828-29129ECF5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64E29-EBB4-4990-8C98-8F5EC21250CE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B2D37-07D7-4EB5-B7D4-C5802EAEA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A3BCD-A11D-46F8-B659-E92785E8A2A1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1195A-2788-4895-84BC-A991740A3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F265C-3C64-410F-ADBC-332DFB19BDFB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427D0-D504-448D-8FB4-C9894804E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D292D-DBAD-4B6C-B150-0BF25514FE3F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3DA10-19A8-4B71-A404-253DEF517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E6F76-4281-43D8-9672-0DB98EAFD1C0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85D9-C2DA-4841-9386-65628FAEF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76428-5393-4BD2-8BFC-265F159022D6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F30FC-D78F-4C9A-AE84-D9CB6A5D6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212C3-D4E3-4BF3-B3E4-344A621A0006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401E-62D6-46E8-AFA4-5B8CF9114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91148-D00F-41AB-86D4-37DC7BF5154A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42989-D915-4F36-94F0-36693C6A2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4AB54-34E4-489D-A1DF-99507172D237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D8398-BA78-4227-AAEC-D5DA4D62E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F01F1-AA1F-40D5-ACDA-F8E640855173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6885F-F155-4B88-83E7-2D01013CB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BCEBC9-B158-4B2B-A23D-CFF301AD4693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53F253-4A0F-4D96-BBA7-F7E6BF2E8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ДОСТИЖЕНИЯ КОЛЛЕДЖА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None/>
            </a:pP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Достижения колледжа\Сертификат СМК.jpg"/>
          <p:cNvPicPr/>
          <p:nvPr/>
        </p:nvPicPr>
        <p:blipFill>
          <a:blip r:embed="rId2" cstate="print"/>
          <a:srcRect l="1139" r="2756"/>
          <a:stretch>
            <a:fillRect/>
          </a:stretch>
        </p:blipFill>
        <p:spPr bwMode="auto">
          <a:xfrm>
            <a:off x="1066800" y="1828800"/>
            <a:ext cx="3124200" cy="44824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1" y="1143000"/>
            <a:ext cx="3809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системы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менеджмента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качества в 2009 г.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Рисунок 7" descr="C:\Users\Дом\Desktop\на аттестацию\достижения колледжа\Институциональная аккредитация_page-0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90800"/>
            <a:ext cx="42656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24400" y="12192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АККРЕДИТАЦИЯ КОЛЛЕДЖА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Институциональная аккредитация и специализированная аккредитация  по 11 специальностям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бизнес-рейтинг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F:\Достижения колледжа\лидер года 2017.jpg"/>
          <p:cNvPicPr/>
          <p:nvPr/>
        </p:nvPicPr>
        <p:blipFill>
          <a:blip r:embed="rId2" cstate="print"/>
          <a:srcRect l="2389"/>
          <a:stretch>
            <a:fillRect/>
          </a:stretch>
        </p:blipFill>
        <p:spPr bwMode="auto">
          <a:xfrm>
            <a:off x="1143000" y="1295400"/>
            <a:ext cx="3657600" cy="50688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86400" y="1752600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Лидер года. </a:t>
            </a: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Золото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рейтинга  в Республике Казахстан.СКЭД 85.32.2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(среднее специальное образование) в номинации «Динамика развития»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Победитель проекта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</a:t>
            </a:r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колледж года»</a:t>
            </a:r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Р</a:t>
            </a:r>
            <a:r>
              <a:rPr lang="kk-KZ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еспубликанское агентство «Уақыт таңдауы - Выбор времени» совместно с республиканской общественно-политической газетой «Президент және халық»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Достижения колледжа\сертификат Лучший колледж.jpeg"/>
          <p:cNvPicPr/>
          <p:nvPr/>
        </p:nvPicPr>
        <p:blipFill>
          <a:blip r:embed="rId2" cstate="print"/>
          <a:srcRect l="7696" r="6361"/>
          <a:stretch>
            <a:fillRect/>
          </a:stretch>
        </p:blipFill>
        <p:spPr bwMode="auto">
          <a:xfrm>
            <a:off x="1600200" y="2209800"/>
            <a:ext cx="6019800" cy="398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на аттестацию\достижения колледжа\сЕРТИФИКАТ 2018 4 МЕСТО РУС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133600"/>
            <a:ext cx="6553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533400"/>
            <a:ext cx="8229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Независимое  агентство  по обеспечению качества в образовании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среди многопрофильных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колледжей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Казахстана,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Рейтинг колледжей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НАО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«Холдинг «</a:t>
            </a:r>
            <a:r>
              <a:rPr lang="kk-KZ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Кәсіпқор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kk-KZ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1828800"/>
          <a:ext cx="7696201" cy="252510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41406"/>
                <a:gridCol w="2165713"/>
                <a:gridCol w="2264629"/>
                <a:gridCol w="1924453"/>
              </a:tblGrid>
              <a:tr h="12625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Всего участников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Рейтинг </a:t>
                      </a: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в республике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Рейтинг </a:t>
                      </a: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в СКО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312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  <a:endParaRPr lang="ru-RU" sz="2400" b="1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328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312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endParaRPr lang="ru-RU" sz="2400" b="1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lang="ru-RU" sz="2400" b="1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2400" b="1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рейтинг  колледжей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Казахстана-2019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место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среди                                     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многопрофильных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колледжей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8686800" y="1600200"/>
            <a:ext cx="20574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4597" t="11423" r="42717" b="5173"/>
          <a:stretch>
            <a:fillRect/>
          </a:stretch>
        </p:blipFill>
        <p:spPr bwMode="auto">
          <a:xfrm>
            <a:off x="152400" y="1295400"/>
            <a:ext cx="5347247" cy="2989522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9441" t="7327" r="20668" b="40021"/>
          <a:stretch>
            <a:fillRect/>
          </a:stretch>
        </p:blipFill>
        <p:spPr bwMode="auto">
          <a:xfrm>
            <a:off x="3733800" y="3352800"/>
            <a:ext cx="5254625" cy="3200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9715</TotalTime>
  <Words>117</Words>
  <Application>Microsoft Office PowerPoint</Application>
  <PresentationFormat>Экран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ДОСТИЖЕНИЯ КОЛЛЕДЖА</vt:lpstr>
      <vt:lpstr>Национальный бизнес-рейтинг</vt:lpstr>
      <vt:lpstr>Победитель проекта «Лучший колледж года»,</vt:lpstr>
      <vt:lpstr>Слайд 4</vt:lpstr>
      <vt:lpstr>Рейтинг колледжей  НАО    «Холдинг «Кәсіпқор». </vt:lpstr>
      <vt:lpstr>Национальный рейтинг  колледжей Казахстана-2019                                                                                                                   3 место                                                                                  среди                                                                                                                            многопрофильных                                                                                            колледжей</vt:lpstr>
    </vt:vector>
  </TitlesOfParts>
  <Company>The World Bank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Skills Matter and Invest in skills Makes a Difference!</dc:title>
  <dc:creator>wb77914</dc:creator>
  <cp:lastModifiedBy>Дом</cp:lastModifiedBy>
  <cp:revision>1299</cp:revision>
  <dcterms:created xsi:type="dcterms:W3CDTF">2011-04-19T18:40:52Z</dcterms:created>
  <dcterms:modified xsi:type="dcterms:W3CDTF">2020-12-13T12:54:06Z</dcterms:modified>
</cp:coreProperties>
</file>